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48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74440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503594" y="150441"/>
            <a:ext cx="10805668" cy="731837"/>
          </a:xfrm>
        </p:spPr>
        <p:txBody>
          <a:bodyPr/>
          <a:lstStyle/>
          <a:p>
            <a:r>
              <a:rPr lang="en-US" sz="3600" b="1" dirty="0" smtClean="0">
                <a:solidFill>
                  <a:srgbClr val="E52D30"/>
                </a:solidFill>
              </a:rPr>
              <a:t>PERCRYL </a:t>
            </a:r>
            <a:r>
              <a:rPr lang="en-US" sz="3600" dirty="0" smtClean="0">
                <a:solidFill>
                  <a:srgbClr val="E52D30"/>
                </a:solidFill>
              </a:rPr>
              <a:t>|  for Thermosealing Applications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25499" y="2456419"/>
            <a:ext cx="9757156" cy="2463709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Aluminum and PET lids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Suitable to thermoseal PS, PVC, PET, PP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PVC based &amp; PVC free versions available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variety of solvent mix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76301" y="1130139"/>
            <a:ext cx="896162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Four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grades available for a variety of applications!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" y="5338047"/>
            <a:ext cx="122047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Universal thermosealing resins for all kinds of supports!</a:t>
            </a:r>
          </a:p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Compliant with most important regulations for direct food contact!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2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37257</TotalTime>
  <Words>61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PERCRYL |  for Thermosealing Applications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1526</cp:revision>
  <cp:lastPrinted>2018-11-16T07:25:11Z</cp:lastPrinted>
  <dcterms:created xsi:type="dcterms:W3CDTF">2008-08-31T20:24:47Z</dcterms:created>
  <dcterms:modified xsi:type="dcterms:W3CDTF">2019-10-18T21:00:47Z</dcterms:modified>
</cp:coreProperties>
</file>