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947" r:id="rId2"/>
  </p:sldIdLst>
  <p:sldSz cx="12204700" cy="6859588"/>
  <p:notesSz cx="9866313" cy="6735763"/>
  <p:custShowLst>
    <p:custShow name="1A" id="0">
      <p:sldLst/>
    </p:custShow>
    <p:custShow name="1B" id="1">
      <p:sldLst/>
    </p:custShow>
    <p:custShow name="2A" id="2">
      <p:sldLst/>
    </p:custShow>
    <p:custShow name="2B" id="3">
      <p:sldLst/>
    </p:custShow>
    <p:custShow name="3A" id="4">
      <p:sldLst/>
    </p:custShow>
    <p:custShow name="3B" id="5">
      <p:sldLst/>
    </p:custShow>
    <p:custShow name="4" id="6">
      <p:sldLst/>
    </p:custShow>
    <p:custShow name="5" id="7">
      <p:sldLst/>
    </p:custShow>
    <p:custShow name="Summary" id="8">
      <p:sldLst/>
    </p:custShow>
    <p:custShow name="Colour" id="9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600" indent="-152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200" indent="-304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800" indent="-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9988" indent="-6111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15" userDrawn="1">
          <p15:clr>
            <a:srgbClr val="A4A3A4"/>
          </p15:clr>
        </p15:guide>
        <p15:guide id="2" pos="3844">
          <p15:clr>
            <a:srgbClr val="A4A3A4"/>
          </p15:clr>
        </p15:guide>
        <p15:guide id="3" pos="72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2D30"/>
    <a:srgbClr val="0000FF"/>
    <a:srgbClr val="0064BE"/>
    <a:srgbClr val="FFFFFF"/>
    <a:srgbClr val="7F7F7F"/>
    <a:srgbClr val="EAEAEA"/>
    <a:srgbClr val="848482"/>
    <a:srgbClr val="EB7100"/>
    <a:srgbClr val="669900"/>
    <a:srgbClr val="FDB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7" autoAdjust="0"/>
    <p:restoredTop sz="65721" autoAdjust="0"/>
  </p:normalViewPr>
  <p:slideViewPr>
    <p:cSldViewPr snapToGrid="0" snapToObjects="1">
      <p:cViewPr varScale="1">
        <p:scale>
          <a:sx n="55" d="100"/>
          <a:sy n="55" d="100"/>
        </p:scale>
        <p:origin x="1387" y="43"/>
      </p:cViewPr>
      <p:guideLst>
        <p:guide orient="horz" pos="4315"/>
        <p:guide pos="3844"/>
        <p:guide pos="72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19" d="100"/>
          <a:sy n="119" d="100"/>
        </p:scale>
        <p:origin x="20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632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632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8BED07E-E1CC-4D5E-ADA5-1D39FDB8D7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50037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32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84463" y="504825"/>
            <a:ext cx="4497387" cy="252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299"/>
            <a:ext cx="7893050" cy="303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32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745D22-85D3-4F8A-A705-2103C03DB54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10665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9988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3050210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0252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0294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0336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975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 userDrawn="1"/>
        </p:nvSpPr>
        <p:spPr bwMode="auto">
          <a:xfrm>
            <a:off x="0" y="4699000"/>
            <a:ext cx="12204700" cy="0"/>
          </a:xfrm>
          <a:prstGeom prst="line">
            <a:avLst/>
          </a:prstGeom>
          <a:noFill/>
          <a:ln w="44450">
            <a:solidFill>
              <a:srgbClr val="939598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5" name="Rektangel med rundade hörn på samma sida 5"/>
          <p:cNvSpPr/>
          <p:nvPr userDrawn="1"/>
        </p:nvSpPr>
        <p:spPr>
          <a:xfrm rot="5400000">
            <a:off x="3536156" y="-1862931"/>
            <a:ext cx="1728788" cy="8801100"/>
          </a:xfrm>
          <a:prstGeom prst="round2SameRect">
            <a:avLst>
              <a:gd name="adj1" fmla="val 10833"/>
              <a:gd name="adj2" fmla="val 0"/>
            </a:avLst>
          </a:prstGeom>
          <a:solidFill>
            <a:srgbClr val="84848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TextBox 12"/>
          <p:cNvSpPr txBox="1"/>
          <p:nvPr userDrawn="1"/>
        </p:nvSpPr>
        <p:spPr>
          <a:xfrm>
            <a:off x="9902270" y="4151391"/>
            <a:ext cx="1908000" cy="324000"/>
          </a:xfrm>
          <a:prstGeom prst="rect">
            <a:avLst/>
          </a:prstGeom>
          <a:noFill/>
        </p:spPr>
        <p:txBody>
          <a:bodyPr>
            <a:prstTxWarp prst="textPlain">
              <a:avLst>
                <a:gd name="adj" fmla="val 50162"/>
              </a:avLst>
            </a:prstTxWarp>
            <a:spAutoFit/>
          </a:bodyPr>
          <a:lstStyle/>
          <a:p>
            <a:pPr>
              <a:defRPr/>
            </a:pPr>
            <a:r>
              <a:rPr lang="en-GB" i="1" dirty="0">
                <a:solidFill>
                  <a:srgbClr val="939598"/>
                </a:solidFill>
                <a:latin typeface="Arial Black" panose="020B0A04020102020204" pitchFamily="34" charset="0"/>
              </a:rPr>
              <a:t>Rely on us.</a:t>
            </a:r>
          </a:p>
        </p:txBody>
      </p:sp>
      <p:pic>
        <p:nvPicPr>
          <p:cNvPr id="7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2450" y="4960938"/>
            <a:ext cx="5111750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506980" y="2638745"/>
            <a:ext cx="7907036" cy="523875"/>
          </a:xfrm>
        </p:spPr>
        <p:txBody>
          <a:bodyPr tIns="0" bIns="0"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5123" name="Rectangle 3"/>
          <p:cNvSpPr>
            <a:spLocks noGrp="1" noChangeAspect="1" noChangeArrowheads="1"/>
          </p:cNvSpPr>
          <p:nvPr>
            <p:ph type="ctrTitle"/>
          </p:nvPr>
        </p:nvSpPr>
        <p:spPr>
          <a:xfrm>
            <a:off x="506979" y="1944059"/>
            <a:ext cx="7907037" cy="674575"/>
          </a:xfrm>
        </p:spPr>
        <p:txBody>
          <a:bodyPr tIns="0" bIns="0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med rundade hörn på samma sida 5"/>
          <p:cNvSpPr/>
          <p:nvPr userDrawn="1"/>
        </p:nvSpPr>
        <p:spPr>
          <a:xfrm rot="5400000">
            <a:off x="5237956" y="-3564731"/>
            <a:ext cx="1728788" cy="12204700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84848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5" name="Picture 7" descr="Relyonus_wht_18pt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82288" y="395288"/>
            <a:ext cx="11747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875" y="6281738"/>
            <a:ext cx="181768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 descr="Arc_red"/>
          <p:cNvPicPr>
            <a:picLocks noChangeAspect="1" noChangeArrowheads="1"/>
          </p:cNvPicPr>
          <p:nvPr userDrawn="1"/>
        </p:nvPicPr>
        <p:blipFill>
          <a:blip r:embed="rId4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9013" y="-22225"/>
            <a:ext cx="4865687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506980" y="2638745"/>
            <a:ext cx="7907036" cy="523875"/>
          </a:xfrm>
        </p:spPr>
        <p:txBody>
          <a:bodyPr tIns="0" bIns="0"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5123" name="Rectangle 3"/>
          <p:cNvSpPr>
            <a:spLocks noGrp="1" noChangeAspect="1" noChangeArrowheads="1"/>
          </p:cNvSpPr>
          <p:nvPr>
            <p:ph type="ctrTitle"/>
          </p:nvPr>
        </p:nvSpPr>
        <p:spPr>
          <a:xfrm>
            <a:off x="506979" y="1944059"/>
            <a:ext cx="7907037" cy="674575"/>
          </a:xfrm>
        </p:spPr>
        <p:txBody>
          <a:bodyPr tIns="0" bIns="0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 rotWithShape="1">
            <a:gsLst>
              <a:gs pos="0">
                <a:srgbClr val="ED1C2A">
                  <a:alpha val="0"/>
                </a:srgbClr>
              </a:gs>
              <a:gs pos="100000">
                <a:srgbClr val="ED1C2A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 rotWithShape="1">
            <a:gsLst>
              <a:gs pos="0">
                <a:srgbClr val="ED1C2A">
                  <a:alpha val="0"/>
                </a:srgbClr>
              </a:gs>
              <a:gs pos="100000">
                <a:srgbClr val="ED1C2A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0085CF">
                  <a:alpha val="0"/>
                </a:srgbClr>
              </a:gs>
              <a:gs pos="100000">
                <a:srgbClr val="0085CF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4762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669900">
                  <a:alpha val="0"/>
                </a:srgbClr>
              </a:gs>
              <a:gs pos="100000">
                <a:srgbClr val="66990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7790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7030A0">
                  <a:alpha val="0"/>
                </a:srgbClr>
              </a:gs>
              <a:gs pos="100000">
                <a:srgbClr val="7030A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626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EB7100">
                  <a:alpha val="0"/>
                </a:srgbClr>
              </a:gs>
              <a:gs pos="100000">
                <a:srgbClr val="EB710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2636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alphaModFix amt="41000"/>
            <a:lum/>
          </a:blip>
          <a:srcRect/>
          <a:stretch>
            <a:fillRect l="21000" t="11000" r="21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5500" y="1722438"/>
            <a:ext cx="8712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smtClean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25500" y="319088"/>
            <a:ext cx="87122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  <a:r>
              <a:rPr lang="en-US" altLang="zh-CN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6228515"/>
            <a:ext cx="2581843" cy="408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2" r:id="rId5"/>
    <p:sldLayoutId id="2147483663" r:id="rId6"/>
    <p:sldLayoutId id="2147483664" r:id="rId7"/>
    <p:sldLayoutId id="2147483665" r:id="rId8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610042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6pPr>
      <a:lvl7pPr marL="1220084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7pPr>
      <a:lvl8pPr marL="1830126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8pPr>
      <a:lvl9pPr marL="2440168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9pPr>
    </p:titleStyle>
    <p:bodyStyle>
      <a:lvl1pPr marL="180975" indent="-180975" algn="l" rtl="0" eaLnBrk="0" fontAlgn="base" hangingPunct="0">
        <a:spcBef>
          <a:spcPts val="1100"/>
        </a:spcBef>
        <a:spcAft>
          <a:spcPct val="0"/>
        </a:spcAft>
        <a:buClr>
          <a:schemeClr val="tx2"/>
        </a:buClr>
        <a:buSzPct val="120000"/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2pPr>
      <a:lvl3pPr marL="542925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3pPr>
      <a:lvl4pPr marL="714375" indent="-17145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4pPr>
      <a:lvl5pPr marL="895350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5pPr>
      <a:lvl6pPr marL="3869954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4479996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5090038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5700080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042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0084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0126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0168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0210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0252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0294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0336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39" y="6416340"/>
            <a:ext cx="497507" cy="374712"/>
          </a:xfrm>
        </p:spPr>
        <p:txBody>
          <a:bodyPr/>
          <a:lstStyle/>
          <a:p>
            <a:fld id="{5F14FEC5-E5CD-4BA0-A3A7-8936EFAECF40}" type="slidenum">
              <a:rPr lang="en-US" smtClean="0"/>
              <a:t>1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25500" y="1925411"/>
            <a:ext cx="5270501" cy="3370327"/>
          </a:xfrm>
          <a:prstGeom prst="roundRect">
            <a:avLst/>
          </a:prstGeom>
          <a:solidFill>
            <a:srgbClr val="EAEAEA">
              <a:alpha val="58039"/>
            </a:srgbClr>
          </a:solidFill>
          <a:ln w="57150">
            <a:solidFill>
              <a:srgbClr val="E52D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400"/>
              </a:spcBef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Low Molecular Weight: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Acts as platiciser of the binder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 film-forming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High Solid Content – from 70% to 100%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585325" y="1925411"/>
            <a:ext cx="5270501" cy="3370327"/>
          </a:xfrm>
          <a:prstGeom prst="roundRect">
            <a:avLst/>
          </a:prstGeom>
          <a:solidFill>
            <a:srgbClr val="EAEAEA">
              <a:alpha val="58039"/>
            </a:srgbClr>
          </a:solidFill>
          <a:ln w="57150">
            <a:solidFill>
              <a:srgbClr val="E52D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400"/>
              </a:spcBef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High Molecular Weight: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Film-forming</a:t>
            </a:r>
          </a:p>
          <a:p>
            <a:pPr marL="285750" indent="-285750">
              <a:spcBef>
                <a:spcPts val="24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Low Solid Content – from 25% to 55%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itle 4"/>
          <p:cNvSpPr>
            <a:spLocks noGrp="1"/>
          </p:cNvSpPr>
          <p:nvPr>
            <p:ph type="title"/>
          </p:nvPr>
        </p:nvSpPr>
        <p:spPr>
          <a:xfrm>
            <a:off x="496316" y="154305"/>
            <a:ext cx="10805668" cy="731837"/>
          </a:xfrm>
        </p:spPr>
        <p:txBody>
          <a:bodyPr/>
          <a:lstStyle/>
          <a:p>
            <a:r>
              <a:rPr lang="en-US" sz="3600" b="1" dirty="0" smtClean="0">
                <a:solidFill>
                  <a:srgbClr val="E52D30"/>
                </a:solidFill>
              </a:rPr>
              <a:t>PRINTPUR </a:t>
            </a:r>
            <a:r>
              <a:rPr lang="en-US" sz="3600" dirty="0" smtClean="0">
                <a:solidFill>
                  <a:srgbClr val="E52D30"/>
                </a:solidFill>
              </a:rPr>
              <a:t>|  for the production of Printing </a:t>
            </a:r>
            <a:r>
              <a:rPr lang="en-US" sz="3600" dirty="0">
                <a:solidFill>
                  <a:srgbClr val="E52D30"/>
                </a:solidFill>
              </a:rPr>
              <a:t>I</a:t>
            </a:r>
            <a:r>
              <a:rPr lang="en-US" sz="3600" dirty="0" smtClean="0">
                <a:solidFill>
                  <a:srgbClr val="E52D30"/>
                </a:solidFill>
              </a:rPr>
              <a:t>nks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" y="1138747"/>
            <a:ext cx="122047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Two types available!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670205" y="5598100"/>
            <a:ext cx="897382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610042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6pPr>
            <a:lvl7pPr marL="122008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7pPr>
            <a:lvl8pPr marL="183012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8pPr>
            <a:lvl9pPr marL="244016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9pPr>
          </a:lstStyle>
          <a:p>
            <a:pPr algn="ctr"/>
            <a:r>
              <a:rPr lang="en-GB" sz="2400" kern="0" dirty="0" smtClean="0">
                <a:solidFill>
                  <a:srgbClr val="E52D30"/>
                </a:solidFill>
                <a:latin typeface="Arial Black" panose="020B0A04020102020204" pitchFamily="34" charset="0"/>
              </a:rPr>
              <a:t>More than 30 high quality PU resins to satisfy all types of applications!</a:t>
            </a:r>
            <a:endParaRPr lang="sv-SE" sz="2400" kern="0" dirty="0" smtClean="0">
              <a:solidFill>
                <a:srgbClr val="E52D3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4567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B Flexo Green">
  <a:themeElements>
    <a:clrScheme name="Flintgroup">
      <a:dk1>
        <a:srgbClr val="000000"/>
      </a:dk1>
      <a:lt1>
        <a:srgbClr val="FFFFFF"/>
      </a:lt1>
      <a:dk2>
        <a:srgbClr val="E70033"/>
      </a:dk2>
      <a:lt2>
        <a:srgbClr val="FFFFFF"/>
      </a:lt2>
      <a:accent1>
        <a:srgbClr val="009A3D"/>
      </a:accent1>
      <a:accent2>
        <a:srgbClr val="0064BE"/>
      </a:accent2>
      <a:accent3>
        <a:srgbClr val="FFCB00"/>
      </a:accent3>
      <a:accent4>
        <a:srgbClr val="D80074"/>
      </a:accent4>
      <a:accent5>
        <a:srgbClr val="BC34BA"/>
      </a:accent5>
      <a:accent6>
        <a:srgbClr val="FF993A"/>
      </a:accent6>
      <a:hlink>
        <a:srgbClr val="000000"/>
      </a:hlink>
      <a:folHlink>
        <a:srgbClr val="7F7F7F"/>
      </a:folHlink>
    </a:clrScheme>
    <a:fontScheme name="080523_FG_bottom_EV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80523_FG_bottom_EV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3">
        <a:dk1>
          <a:srgbClr val="000000"/>
        </a:dk1>
        <a:lt1>
          <a:srgbClr val="FFFFFF"/>
        </a:lt1>
        <a:dk2>
          <a:srgbClr val="878785"/>
        </a:dk2>
        <a:lt2>
          <a:srgbClr val="C0C0C0"/>
        </a:lt2>
        <a:accent1>
          <a:srgbClr val="EAEAEA"/>
        </a:accent1>
        <a:accent2>
          <a:srgbClr val="E52D3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CF282A"/>
        </a:accent6>
        <a:hlink>
          <a:srgbClr val="CCFF99"/>
        </a:hlink>
        <a:folHlink>
          <a:srgbClr val="92121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C:\Dokumente und Einstellungen\DEEVFR\Anwendungsdaten\Microsoft\Vorlagen\Power Point - Flint Group\080523_FG_bottom_EVA.pot</Template>
  <TotalTime>37259</TotalTime>
  <Words>64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  <vt:variant>
        <vt:lpstr>Custom Shows</vt:lpstr>
      </vt:variant>
      <vt:variant>
        <vt:i4>10</vt:i4>
      </vt:variant>
    </vt:vector>
  </HeadingPairs>
  <TitlesOfParts>
    <vt:vector size="17" baseType="lpstr">
      <vt:lpstr>宋体</vt:lpstr>
      <vt:lpstr>Arial</vt:lpstr>
      <vt:lpstr>Arial Black</vt:lpstr>
      <vt:lpstr>Arial Narrow</vt:lpstr>
      <vt:lpstr>Wingdings</vt:lpstr>
      <vt:lpstr>WB Flexo Green</vt:lpstr>
      <vt:lpstr>PRINTPUR |  for the production of Printing Inks</vt:lpstr>
      <vt:lpstr>1A</vt:lpstr>
      <vt:lpstr>1B</vt:lpstr>
      <vt:lpstr>2A</vt:lpstr>
      <vt:lpstr>2B</vt:lpstr>
      <vt:lpstr>3A</vt:lpstr>
      <vt:lpstr>3B</vt:lpstr>
      <vt:lpstr>4</vt:lpstr>
      <vt:lpstr>5</vt:lpstr>
      <vt:lpstr>Summary</vt:lpstr>
      <vt:lpstr>Colour</vt:lpstr>
    </vt:vector>
  </TitlesOfParts>
  <Company>Flint Group Germany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Flint Group template</dc:title>
  <dc:creator>Österlin</dc:creator>
  <cp:lastModifiedBy>Deanna Klemesrud</cp:lastModifiedBy>
  <cp:revision>1526</cp:revision>
  <cp:lastPrinted>2018-11-16T07:25:11Z</cp:lastPrinted>
  <dcterms:created xsi:type="dcterms:W3CDTF">2008-08-31T20:24:47Z</dcterms:created>
  <dcterms:modified xsi:type="dcterms:W3CDTF">2019-10-18T20:59:44Z</dcterms:modified>
</cp:coreProperties>
</file>